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04CCC-47CE-45E8-A35E-BFD77F49B42C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BEF17-B894-4FEC-BECD-1AEA105C0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6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C445C-7714-3B0E-E74E-A5370840B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2DD891-CA63-3ECB-4430-229556554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1510A-9EDF-A573-73B4-8F8601D1F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858AF-BC3E-3B3B-7AF9-69865C3A4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696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F674-A805-9003-88B2-62C2C0962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1EB3C-FAB9-17D3-6E7C-FC602ADE8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5DA2A-A329-83E9-579E-567F5F5E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B166C-6EA1-118F-1080-57F29BE7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8DCF3-D5C6-4323-316C-FE10CAC1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5EDB-2A6D-A8E0-636D-7CD7F411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FBF0C-F098-CF6A-4B48-08036D215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0554-D6F9-49B1-82B8-78E8D617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88AFB-9F52-4528-DCD4-8BC423C2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E72B0-AC75-8CDC-D449-EAA751B3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5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F1BC5-9107-E6AD-DE31-ACFFABFC0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04B91-1FD5-8129-195F-86BEEC34E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AC036-EB27-4D43-0972-63495E09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50180-F27D-127B-3EA3-F9064AC3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C7107-7435-929A-A46C-A57A486B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4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Timetable (suggest three columns – event, Location, time)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886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7C2E-6CE8-0E9B-8D92-9BB6F220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71386-53D1-AB85-6A83-3759C3F17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FF42B-54E1-9740-9B5A-4BC673BD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1DF9-C7F8-E1BD-42DA-BA2C40E8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0D749-D242-0A44-31F1-3028EA4B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43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778A-66A5-11C2-C10E-76F40591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F8FA0-3F3A-B6CC-4759-7A222099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C12D5-83B5-BAC3-906D-787376C9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EA56-880A-E759-7294-9D681DE3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664F-535F-718A-77DC-9BED1189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9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3EBA-B3C8-8333-78F2-2BED3AF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9EBF-3D23-AFCF-4941-B97D68BCA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719AE-583D-666B-00B4-9668F8D58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3B09A-49D4-E0D8-A0D0-2E1B56E1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DA022-2F62-7533-CC30-7E72A174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EF6B8-4913-1369-2506-5166E654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1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2E4B-0703-DEAB-D616-5FA3DC04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A097C-1BB6-B289-7FFC-9B8EF308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C1CC9-791E-E47D-E0AB-B03F4D52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85FEE-8C85-6223-C3E8-CDAB2CEBC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4360D-8CA3-29F3-1146-809C0AC04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B236-A038-5751-11F6-EFAD6087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549CFF-712B-B863-C797-AE8A9D90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89C79-6198-ACA8-AF17-50ECDE92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33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008F-46F0-17D1-C2EC-A7EC4842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61B4F-78EB-E1E0-8763-7AA39A90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F648B-6760-3081-DBC2-E18A6213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EB1A2-8571-B3A6-F416-59E0F5F8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0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41CF3-842F-FF1B-6A54-3437ED90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6B436-5013-34B8-62E7-8F3E60B6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5E3C8-F1E0-1BFD-CA62-30C6F7F6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7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5A40-C7AF-F9FD-E2F2-CBD531D1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8BD9-047B-A2EC-801F-9AD66A33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F0911-F96D-5EDA-48E6-5465EEDCB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6DC0E-9F6C-81BD-E65A-3C0B6016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F5AF4-0780-F00B-7F26-8C6E9A10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BD678-14FF-C0C3-2451-81497C5E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1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DCCA-DE44-AAD7-48B7-7991326D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7EA2A-AAC4-1FBC-CFE2-29B5FDE4E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6D656-35EE-C497-162F-ABB89A15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3A391-8A20-BDD5-C7F8-96B85B7E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BBB59-360F-5ACF-E0A6-63B2A3FD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8FE28-83BA-7CC5-CBA7-43ABCA51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1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DE68F-D35A-61F9-EF5E-7DE8DDD2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09C73-3799-2A7C-669C-D03D9F979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4F7C5-4D1C-D422-2B36-496E5631B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20B699-41B1-4D7E-8ACC-33951BA38E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E223A-7235-7E5A-5124-DCB160B3D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A7FA2-C383-D2DB-690B-A7CEDFE3C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D63A3-673E-475C-B822-D3A498D8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5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85262-E3AF-670A-64C4-DE504B549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5E5BF-2DF4-8361-5B90-0178980405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42264" y="789379"/>
            <a:ext cx="8280400" cy="5436964"/>
          </a:xfrm>
        </p:spPr>
        <p:txBody>
          <a:bodyPr/>
          <a:lstStyle/>
          <a:p>
            <a:r>
              <a:rPr lang="en-GB" dirty="0"/>
              <a:t>Sport Park Air Source Heat Pump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EEEEE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815E2-0F02-09E5-897E-E3D11F5AE0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91726" y="6237288"/>
            <a:ext cx="676275" cy="252412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D55A3-3CE5-863E-4596-4E8F98EF75E7}"/>
              </a:ext>
            </a:extLst>
          </p:cNvPr>
          <p:cNvSpPr/>
          <p:nvPr/>
        </p:nvSpPr>
        <p:spPr>
          <a:xfrm>
            <a:off x="2135560" y="5373217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Effra" panose="020B0603020203020204" pitchFamily="34" charset="0"/>
              </a:rPr>
              <a:t>Sustainability carbon reduction project </a:t>
            </a:r>
          </a:p>
          <a:p>
            <a:r>
              <a:rPr lang="en-GB" sz="1200" dirty="0">
                <a:latin typeface="Effra" panose="020B0603020203020204" pitchFamily="34" charset="0"/>
              </a:rPr>
              <a:t>Project Manager : Patrick Abbott</a:t>
            </a:r>
          </a:p>
          <a:p>
            <a:r>
              <a:rPr lang="en-GB" sz="1200" dirty="0">
                <a:latin typeface="Effra" panose="020B0603020203020204" pitchFamily="34" charset="0"/>
              </a:rPr>
              <a:t>Commenced : Mar 2024</a:t>
            </a:r>
            <a:endParaRPr lang="en-GB" sz="1200" dirty="0">
              <a:highlight>
                <a:srgbClr val="FFFF00"/>
              </a:highlight>
              <a:latin typeface="Effra" panose="020B0603020203020204" pitchFamily="34" charset="0"/>
            </a:endParaRPr>
          </a:p>
          <a:p>
            <a:r>
              <a:rPr lang="en-GB" sz="1200" dirty="0">
                <a:latin typeface="Effra" panose="020B0603020203020204" pitchFamily="34" charset="0"/>
              </a:rPr>
              <a:t>Completion due : Mar 2025</a:t>
            </a:r>
            <a:endParaRPr lang="en-GB" sz="1200" dirty="0">
              <a:highlight>
                <a:srgbClr val="FFFF00"/>
              </a:highlight>
              <a:latin typeface="Effra" panose="020B0603020203020204" pitchFamily="34" charset="0"/>
            </a:endParaRPr>
          </a:p>
          <a:p>
            <a:r>
              <a:rPr lang="en-GB" sz="1200" dirty="0">
                <a:latin typeface="Effra" panose="020B0603020203020204" pitchFamily="34" charset="0"/>
              </a:rPr>
              <a:t>Investment  £2.9m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8FFE3-6709-8251-E5A4-5C78F2D47B4C}"/>
              </a:ext>
            </a:extLst>
          </p:cNvPr>
          <p:cNvSpPr/>
          <p:nvPr/>
        </p:nvSpPr>
        <p:spPr>
          <a:xfrm>
            <a:off x="2069337" y="1196752"/>
            <a:ext cx="8058591" cy="47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200" dirty="0">
                <a:ea typeface="Aptos" panose="020B0004020202020204" pitchFamily="34" charset="0"/>
                <a:cs typeface="Aptos" panose="020B0004020202020204" pitchFamily="34" charset="0"/>
              </a:rPr>
              <a:t>Project to </a:t>
            </a:r>
            <a:r>
              <a:rPr lang="en-GB" sz="1200" dirty="0">
                <a:ea typeface="Aptos" panose="020B0004020202020204" pitchFamily="34" charset="0"/>
              </a:rPr>
              <a:t>reduce carbon use within the Sports Park facility and replace the existing, end of life gas boiler plant with dedicated Air Source Heat Pumps </a:t>
            </a:r>
            <a:endParaRPr lang="en-GB" sz="12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BD713-97F0-377F-E813-B07091308F23}"/>
              </a:ext>
            </a:extLst>
          </p:cNvPr>
          <p:cNvSpPr/>
          <p:nvPr/>
        </p:nvSpPr>
        <p:spPr>
          <a:xfrm>
            <a:off x="2135561" y="2204866"/>
            <a:ext cx="7856164" cy="276999"/>
          </a:xfrm>
          <a:custGeom>
            <a:avLst/>
            <a:gdLst>
              <a:gd name="connsiteX0" fmla="*/ 0 w 7856164"/>
              <a:gd name="connsiteY0" fmla="*/ 0 h 1015663"/>
              <a:gd name="connsiteX1" fmla="*/ 7856164 w 7856164"/>
              <a:gd name="connsiteY1" fmla="*/ 0 h 1015663"/>
              <a:gd name="connsiteX2" fmla="*/ 7856164 w 7856164"/>
              <a:gd name="connsiteY2" fmla="*/ 1015663 h 1015663"/>
              <a:gd name="connsiteX3" fmla="*/ 0 w 7856164"/>
              <a:gd name="connsiteY3" fmla="*/ 1015663 h 1015663"/>
              <a:gd name="connsiteX4" fmla="*/ 0 w 7856164"/>
              <a:gd name="connsiteY4" fmla="*/ 0 h 1015663"/>
              <a:gd name="connsiteX0" fmla="*/ 0 w 7856164"/>
              <a:gd name="connsiteY0" fmla="*/ 0 h 2986131"/>
              <a:gd name="connsiteX1" fmla="*/ 7856164 w 7856164"/>
              <a:gd name="connsiteY1" fmla="*/ 0 h 2986131"/>
              <a:gd name="connsiteX2" fmla="*/ 7856164 w 7856164"/>
              <a:gd name="connsiteY2" fmla="*/ 1015663 h 2986131"/>
              <a:gd name="connsiteX3" fmla="*/ 12879 w 7856164"/>
              <a:gd name="connsiteY3" fmla="*/ 2986131 h 2986131"/>
              <a:gd name="connsiteX4" fmla="*/ 0 w 7856164"/>
              <a:gd name="connsiteY4" fmla="*/ 0 h 2986131"/>
              <a:gd name="connsiteX0" fmla="*/ 0 w 7856164"/>
              <a:gd name="connsiteY0" fmla="*/ 0 h 3011888"/>
              <a:gd name="connsiteX1" fmla="*/ 7856164 w 7856164"/>
              <a:gd name="connsiteY1" fmla="*/ 0 h 3011888"/>
              <a:gd name="connsiteX2" fmla="*/ 7836845 w 7856164"/>
              <a:gd name="connsiteY2" fmla="*/ 3011888 h 3011888"/>
              <a:gd name="connsiteX3" fmla="*/ 12879 w 7856164"/>
              <a:gd name="connsiteY3" fmla="*/ 2986131 h 3011888"/>
              <a:gd name="connsiteX4" fmla="*/ 0 w 7856164"/>
              <a:gd name="connsiteY4" fmla="*/ 0 h 301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164" h="3011888">
                <a:moveTo>
                  <a:pt x="0" y="0"/>
                </a:moveTo>
                <a:lnTo>
                  <a:pt x="7856164" y="0"/>
                </a:lnTo>
                <a:lnTo>
                  <a:pt x="7836845" y="3011888"/>
                </a:lnTo>
                <a:lnTo>
                  <a:pt x="12879" y="298613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en-GB" sz="1200">
                <a:highlight>
                  <a:srgbClr val="FFFF00"/>
                </a:highlight>
                <a:latin typeface="Effra" panose="020B0603020203020204" pitchFamily="34" charset="0"/>
              </a:rPr>
              <a:t>Insert photo (s) here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DF7648-9826-B618-9ABB-BA2562D37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6" y="1805151"/>
            <a:ext cx="4724633" cy="342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770CFC-7AD7-B262-CC43-1E89AB779E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281"/>
          <a:stretch/>
        </p:blipFill>
        <p:spPr>
          <a:xfrm>
            <a:off x="6384033" y="3193895"/>
            <a:ext cx="3925335" cy="27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534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Effra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Chaitra Narayan</dc:creator>
  <cp:lastModifiedBy>Chaitra Narayan</cp:lastModifiedBy>
  <cp:revision>1</cp:revision>
  <dcterms:created xsi:type="dcterms:W3CDTF">2025-03-05T16:44:27Z</dcterms:created>
  <dcterms:modified xsi:type="dcterms:W3CDTF">2025-03-05T16:44:57Z</dcterms:modified>
</cp:coreProperties>
</file>